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5573" r:id="rId2"/>
    <p:sldId id="5574" r:id="rId3"/>
    <p:sldId id="5575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800" y="176"/>
      </p:cViewPr>
      <p:guideLst>
        <p:guide orient="horz" pos="384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6134476"/>
            <a:ext cx="10985500" cy="330201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412750">
              <a:spcBef>
                <a:spcPts val="0"/>
              </a:spcBef>
              <a:buSzTx/>
              <a:buNone/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417195" indent="-188595" defTabSz="412750">
              <a:spcBef>
                <a:spcPts val="0"/>
              </a:spcBef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645795" indent="-188595" defTabSz="412750">
              <a:spcBef>
                <a:spcPts val="0"/>
              </a:spcBef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874395" indent="-188595" defTabSz="412750">
              <a:spcBef>
                <a:spcPts val="0"/>
              </a:spcBef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1102995" indent="-188595" defTabSz="412750">
              <a:spcBef>
                <a:spcPts val="0"/>
              </a:spcBef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3676650"/>
            <a:ext cx="10985500" cy="1003300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1" y="1308100"/>
            <a:ext cx="10985503" cy="2324100"/>
          </a:xfrm>
          <a:prstGeom prst="rect">
            <a:avLst/>
          </a:prstGeom>
        </p:spPr>
        <p:txBody>
          <a:bodyPr anchor="b"/>
          <a:lstStyle>
            <a:lvl1pPr defTabSz="177800">
              <a:defRPr sz="6000" spc="-60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64164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5429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7715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0001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12287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10985500" cy="844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65069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5429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7715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0001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12287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2500"/>
            </a:lvl1pPr>
          </a:lstStyle>
          <a:p>
            <a:r>
              <a:t>Agenda Topics</a:t>
            </a:r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10985500" cy="844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7313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095500"/>
            <a:ext cx="10985500" cy="2044700"/>
          </a:xfrm>
          <a:prstGeom prst="rect">
            <a:avLst/>
          </a:prstGeom>
        </p:spPr>
        <p:txBody>
          <a:bodyPr anchor="ctr"/>
          <a:lstStyle>
            <a:lvl1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6000" spc="-6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96001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603250"/>
            <a:ext cx="10985500" cy="3676650"/>
          </a:xfrm>
          <a:prstGeom prst="rect">
            <a:avLst/>
          </a:prstGeom>
        </p:spPr>
        <p:txBody>
          <a:bodyPr anchor="b"/>
          <a:lstStyle>
            <a:lvl1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 defTabSz="1219200">
              <a:lnSpc>
                <a:spcPct val="90000"/>
              </a:lnSpc>
              <a:spcBef>
                <a:spcPts val="0"/>
              </a:spcBef>
              <a:buSzTx/>
              <a:buNone/>
              <a:defRPr sz="17500" spc="-875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064000"/>
            <a:ext cx="10985500" cy="5397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412750">
              <a:lnSpc>
                <a:spcPct val="90000"/>
              </a:lnSpc>
              <a:spcBef>
                <a:spcPts val="0"/>
              </a:spcBef>
              <a:buSzTx/>
              <a:buNone/>
              <a:defRPr sz="2750" spc="-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1019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730500" y="4781550"/>
            <a:ext cx="6864350" cy="3492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spcBef>
                <a:spcPts val="0"/>
              </a:spcBef>
              <a:buSzTx/>
              <a:buNone/>
              <a:defRPr sz="18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434340" indent="-205740" defTabSz="412750">
              <a:spcBef>
                <a:spcPts val="0"/>
              </a:spcBef>
              <a:defRPr sz="18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662940" indent="-205740" defTabSz="412750">
              <a:spcBef>
                <a:spcPts val="0"/>
              </a:spcBef>
              <a:defRPr sz="18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891540" indent="-205740" defTabSz="412750">
              <a:spcBef>
                <a:spcPts val="0"/>
              </a:spcBef>
              <a:defRPr sz="18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1120140" indent="-205740" defTabSz="412750">
              <a:spcBef>
                <a:spcPts val="0"/>
              </a:spcBef>
              <a:defRPr sz="18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597150" y="2082800"/>
            <a:ext cx="6997700" cy="2216150"/>
          </a:xfrm>
          <a:prstGeom prst="rect">
            <a:avLst/>
          </a:prstGeom>
        </p:spPr>
        <p:txBody>
          <a:bodyPr anchor="b"/>
          <a:lstStyle/>
          <a:p>
            <a:pPr marL="0" lvl="4" indent="746760" defTabSz="731520">
              <a:lnSpc>
                <a:spcPct val="90000"/>
              </a:lnSpc>
              <a:spcBef>
                <a:spcPts val="0"/>
              </a:spcBef>
              <a:buSzTx/>
              <a:buNone/>
              <a:defRPr sz="5580" spc="-60">
                <a:latin typeface="Produkt Extralight"/>
                <a:ea typeface="Produkt Extralight"/>
                <a:cs typeface="Produkt Extralight"/>
                <a:sym typeface="Produkt Extralight"/>
              </a:defRPr>
            </a:pPr>
            <a:r>
              <a:t>“Notable Quote”
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13434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>
            <a:spLocks noGrp="1"/>
          </p:cNvSpPr>
          <p:nvPr>
            <p:ph type="pic" sz="quarter" idx="21"/>
          </p:nvPr>
        </p:nvSpPr>
        <p:spPr>
          <a:xfrm>
            <a:off x="628650" y="1606550"/>
            <a:ext cx="3644900" cy="3644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lose-up of a layered pattern of gray stone"/>
          <p:cNvSpPr>
            <a:spLocks noGrp="1"/>
          </p:cNvSpPr>
          <p:nvPr>
            <p:ph type="pic" sz="quarter" idx="22"/>
          </p:nvPr>
        </p:nvSpPr>
        <p:spPr>
          <a:xfrm>
            <a:off x="3676650" y="1816100"/>
            <a:ext cx="4838700" cy="3225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hite ribbed pattern"/>
          <p:cNvSpPr>
            <a:spLocks noGrp="1"/>
          </p:cNvSpPr>
          <p:nvPr>
            <p:ph type="pic" sz="quarter" idx="23"/>
          </p:nvPr>
        </p:nvSpPr>
        <p:spPr>
          <a:xfrm>
            <a:off x="7310966" y="1816100"/>
            <a:ext cx="4838701" cy="32286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08265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0" y="-635000"/>
            <a:ext cx="12192000" cy="812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0926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2706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>
            <a:spLocks noGrp="1"/>
          </p:cNvSpPr>
          <p:nvPr>
            <p:ph type="pic" idx="21"/>
          </p:nvPr>
        </p:nvSpPr>
        <p:spPr>
          <a:xfrm>
            <a:off x="0" y="-2698750"/>
            <a:ext cx="13595350" cy="101965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6134100"/>
            <a:ext cx="10985500" cy="33020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412750">
              <a:spcBef>
                <a:spcPts val="0"/>
              </a:spcBef>
              <a:buSzTx/>
              <a:buNone/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417195" indent="-188595" defTabSz="412750">
              <a:spcBef>
                <a:spcPts val="0"/>
              </a:spcBef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645795" indent="-188595" defTabSz="412750">
              <a:spcBef>
                <a:spcPts val="0"/>
              </a:spcBef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874395" indent="-188595" defTabSz="412750">
              <a:spcBef>
                <a:spcPts val="0"/>
              </a:spcBef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1102995" indent="-188595" defTabSz="412750">
              <a:spcBef>
                <a:spcPts val="0"/>
              </a:spcBef>
              <a:defRPr sz="165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3676650"/>
            <a:ext cx="10985500" cy="1003300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r>
              <a:t>Presentation Subtitle</a:t>
            </a:r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1" y="1308100"/>
            <a:ext cx="10985503" cy="2324100"/>
          </a:xfrm>
          <a:prstGeom prst="rect">
            <a:avLst/>
          </a:prstGeom>
        </p:spPr>
        <p:txBody>
          <a:bodyPr anchor="b"/>
          <a:lstStyle>
            <a:lvl1pPr defTabSz="177800">
              <a:defRPr sz="6000" spc="-60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5304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>
            <a:spLocks noGrp="1"/>
          </p:cNvSpPr>
          <p:nvPr>
            <p:ph type="pic" idx="21"/>
          </p:nvPr>
        </p:nvSpPr>
        <p:spPr>
          <a:xfrm>
            <a:off x="5784850" y="0"/>
            <a:ext cx="6858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66751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75050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65770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5429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7715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0001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12287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10985500" cy="844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0410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3032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>
            <a:spLocks noGrp="1"/>
          </p:cNvSpPr>
          <p:nvPr>
            <p:ph type="pic" idx="21"/>
          </p:nvPr>
        </p:nvSpPr>
        <p:spPr>
          <a:xfrm>
            <a:off x="6191250" y="-603249"/>
            <a:ext cx="6051550" cy="80701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62050"/>
            <a:ext cx="4889500" cy="5016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5429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7715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0001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12287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4889500" cy="844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22" hasCustomPrompt="1"/>
          </p:nvPr>
        </p:nvSpPr>
        <p:spPr>
          <a:xfrm>
            <a:off x="603250" y="2124253"/>
            <a:ext cx="4889500" cy="4128007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04323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62050"/>
            <a:ext cx="10985500" cy="5016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5429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7715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0001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12287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10985500" cy="844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3"/>
            <a:ext cx="4889500" cy="4128007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0105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62050"/>
            <a:ext cx="4889500" cy="50165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412750">
              <a:spcBef>
                <a:spcPts val="0"/>
              </a:spcBef>
              <a:buSzTx/>
              <a:buNone/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5429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7715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10001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1228725" indent="-314325" defTabSz="412750">
              <a:spcBef>
                <a:spcPts val="0"/>
              </a:spcBef>
              <a:defRPr sz="275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17500"/>
            <a:ext cx="4889500" cy="844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3"/>
            <a:ext cx="4889500" cy="4128007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14453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9" y="195580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6000" spc="-60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8204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3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20287" y="6187502"/>
            <a:ext cx="253275" cy="2564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292100">
              <a:spcBef>
                <a:spcPts val="0"/>
              </a:spcBef>
              <a:defRPr sz="1000">
                <a:solidFill>
                  <a:srgbClr val="53586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4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med"/>
  <p:txStyles>
    <p:titleStyle>
      <a:lvl1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1pPr>
      <a:lvl2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2pPr>
      <a:lvl3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3pPr>
      <a:lvl4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4pPr>
      <a:lvl5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5pPr>
      <a:lvl6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6pPr>
      <a:lvl7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7pPr>
      <a:lvl8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8pPr>
      <a:lvl9pPr marL="0" marR="0" indent="0" algn="l" defTabSz="1219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-50" baseline="0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9pPr>
    </p:titleStyle>
    <p:bodyStyle>
      <a:lvl1pPr marL="2286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4572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6858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9144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11430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13716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16002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18288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2057400" marR="0" indent="-228600" algn="l" defTabSz="177800" rtl="0" latinLnBrk="0">
        <a:lnSpc>
          <a:spcPct val="100000"/>
        </a:lnSpc>
        <a:spcBef>
          <a:spcPts val="235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Lord is My Shepherd"/>
          <p:cNvSpPr txBox="1">
            <a:spLocks noGrp="1"/>
          </p:cNvSpPr>
          <p:nvPr>
            <p:ph type="body" sz="quarter" idx="1"/>
          </p:nvPr>
        </p:nvSpPr>
        <p:spPr>
          <a:xfrm>
            <a:off x="514661" y="3093454"/>
            <a:ext cx="10985502" cy="1003301"/>
          </a:xfrm>
          <a:prstGeom prst="rect">
            <a:avLst/>
          </a:prstGeom>
        </p:spPr>
        <p:txBody>
          <a:bodyPr lIns="25400" tIns="25400" rIns="25400" bIns="25400" anchor="ctr">
            <a:noAutofit/>
          </a:bodyPr>
          <a:lstStyle>
            <a:lvl1pPr algn="ctr" defTabSz="341374">
              <a:lnSpc>
                <a:spcPct val="90000"/>
              </a:lnSpc>
              <a:defRPr sz="11500" spc="-199">
                <a:solidFill>
                  <a:srgbClr val="FF2600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r>
              <a:rPr sz="6000" dirty="0"/>
              <a:t>The Lord is My Shepherd</a:t>
            </a:r>
          </a:p>
        </p:txBody>
      </p:sp>
      <p:sp>
        <p:nvSpPr>
          <p:cNvPr id="172" name="耶和华是我的牧者"/>
          <p:cNvSpPr txBox="1">
            <a:spLocks noGrp="1"/>
          </p:cNvSpPr>
          <p:nvPr>
            <p:ph type="title"/>
          </p:nvPr>
        </p:nvSpPr>
        <p:spPr>
          <a:xfrm>
            <a:off x="680765" y="996941"/>
            <a:ext cx="10985503" cy="23241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15000" spc="-200">
                <a:solidFill>
                  <a:srgbClr val="FF2600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lvl1pPr>
          </a:lstStyle>
          <a:p>
            <a:r>
              <a:rPr sz="8000" dirty="0" err="1"/>
              <a:t>耶和华是我的牧者</a:t>
            </a:r>
            <a:endParaRPr sz="80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耶和华的殿, 直到永远.…"/>
          <p:cNvSpPr txBox="1"/>
          <p:nvPr/>
        </p:nvSpPr>
        <p:spPr>
          <a:xfrm>
            <a:off x="233861" y="1989248"/>
            <a:ext cx="11543502" cy="2436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kumimoji="0" sz="6000" b="0" i="0" u="none" strike="noStrike" kern="0" cap="none" spc="-1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dukt Medium"/>
              <a:sym typeface="Produkt Medium"/>
            </a:endParaRP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2600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kumimoji="0" sz="60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耶和华的殿</a:t>
            </a:r>
            <a:r>
              <a:rPr kumimoji="0" sz="6000" b="0" i="0" u="none" strike="noStrike" kern="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kumimoji="0" sz="60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直到永远</a:t>
            </a:r>
            <a:r>
              <a:rPr kumimoji="0" sz="6000" b="0" i="0" u="none" strike="noStrike" kern="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.</a:t>
            </a:r>
            <a:r>
              <a:rPr kumimoji="0" sz="6000" b="0" i="0" u="none" strike="noStrike" kern="0" cap="none" spc="-119" normalizeH="0" baseline="0" noProof="0" dirty="0">
                <a:ln>
                  <a:noFill/>
                </a:ln>
                <a:solidFill>
                  <a:srgbClr val="FF2600"/>
                </a:solidFill>
                <a:effectLst/>
                <a:uLnTx/>
                <a:uFillTx/>
                <a:latin typeface="Produkt Medium"/>
                <a:sym typeface="Produkt Medium"/>
              </a:rPr>
              <a:t> </a:t>
            </a: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spc="-7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kumimoji="0" sz="35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kt Medium"/>
                <a:sym typeface="Produkt Medium"/>
              </a:rPr>
              <a:t>in the house of the Lord, forever.</a:t>
            </a:r>
          </a:p>
        </p:txBody>
      </p:sp>
      <p:sp>
        <p:nvSpPr>
          <p:cNvPr id="210" name="Star"/>
          <p:cNvSpPr/>
          <p:nvPr/>
        </p:nvSpPr>
        <p:spPr>
          <a:xfrm>
            <a:off x="11592572" y="6399874"/>
            <a:ext cx="390616" cy="33151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l" defTabSz="177800" rtl="0" eaLnBrk="1" fontAlgn="auto" latinLnBrk="0" hangingPunct="0">
              <a:lnSpc>
                <a:spcPct val="100000"/>
              </a:lnSpc>
              <a:spcBef>
                <a:spcPts val="23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2600"/>
                </a:solidFill>
              </a:defRPr>
            </a:pP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2600"/>
              </a:solidFill>
              <a:effectLst/>
              <a:uLnTx/>
              <a:uFillTx/>
              <a:latin typeface="Produkt Extralight"/>
              <a:sym typeface="Produkt Extralight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耶和华是我的牧者, 我必不致缺乏…"/>
          <p:cNvSpPr txBox="1">
            <a:spLocks noGrp="1"/>
          </p:cNvSpPr>
          <p:nvPr>
            <p:ph type="body" idx="1"/>
          </p:nvPr>
        </p:nvSpPr>
        <p:spPr>
          <a:xfrm>
            <a:off x="-18925" y="9612"/>
            <a:ext cx="12229849" cy="685800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177800">
              <a:lnSpc>
                <a:spcPct val="100000"/>
              </a:lnSpc>
              <a:defRPr sz="12000" spc="-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耶和华是我的牧者</a:t>
            </a:r>
            <a:r>
              <a:rPr sz="5400" dirty="0"/>
              <a:t>, </a:t>
            </a:r>
            <a:r>
              <a:rPr sz="5400" dirty="0" err="1"/>
              <a:t>我必不致缺乏</a:t>
            </a:r>
            <a:endParaRPr sz="5400" spc="-60" dirty="0"/>
          </a:p>
          <a:p>
            <a:pPr defTabSz="177800">
              <a:lnSpc>
                <a:spcPct val="100000"/>
              </a:lnSpc>
              <a:defRPr sz="12000" spc="-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祂使我躺卧在青草地上</a:t>
            </a:r>
            <a:r>
              <a:rPr sz="5400" dirty="0"/>
              <a:t>,</a:t>
            </a:r>
            <a:endParaRPr sz="5400" spc="-60" dirty="0"/>
          </a:p>
          <a:p>
            <a:pPr defTabSz="177800">
              <a:lnSpc>
                <a:spcPct val="100000"/>
              </a:lnSpc>
              <a:defRPr sz="12000" spc="-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领我在可安歇的水边</a:t>
            </a:r>
            <a:r>
              <a:rPr sz="5400" dirty="0"/>
              <a:t>.</a:t>
            </a:r>
            <a:endParaRPr sz="5400" spc="-60" dirty="0"/>
          </a:p>
          <a:p>
            <a:pPr defTabSz="177800">
              <a:lnSpc>
                <a:spcPct val="100000"/>
              </a:lnSpc>
              <a:defRPr sz="7500" spc="-75">
                <a:solidFill>
                  <a:srgbClr val="FFEF39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spc="-60" dirty="0"/>
          </a:p>
          <a:p>
            <a:pPr defTabSz="177800">
              <a:lnSpc>
                <a:spcPct val="100000"/>
              </a:lnSpc>
              <a:defRPr sz="75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3600" dirty="0"/>
              <a:t>The Lord is my shepherd, I lack nothing.</a:t>
            </a:r>
            <a:endParaRPr sz="3600" spc="-38" dirty="0"/>
          </a:p>
          <a:p>
            <a:pPr defTabSz="177800">
              <a:lnSpc>
                <a:spcPct val="100000"/>
              </a:lnSpc>
              <a:defRPr sz="75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3600" dirty="0"/>
              <a:t>    He makes me lie down in green pastures,</a:t>
            </a:r>
            <a:br>
              <a:rPr sz="3600" dirty="0"/>
            </a:br>
            <a:r>
              <a:rPr sz="3600" dirty="0"/>
              <a:t>He leads me beside quiet waters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祂使我的灵魂苏醒,…"/>
          <p:cNvSpPr txBox="1">
            <a:spLocks noGrp="1"/>
          </p:cNvSpPr>
          <p:nvPr>
            <p:ph type="body" idx="1"/>
          </p:nvPr>
        </p:nvSpPr>
        <p:spPr>
          <a:xfrm>
            <a:off x="-12112" y="12329"/>
            <a:ext cx="12216224" cy="685800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祂使我的灵魂苏醒</a:t>
            </a:r>
            <a:r>
              <a:rPr sz="5400" dirty="0"/>
              <a:t>,</a:t>
            </a:r>
            <a:endParaRPr sz="5400" spc="-57" dirty="0"/>
          </a:p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为自己的名引导我走义路</a:t>
            </a:r>
            <a:r>
              <a:rPr sz="5400" dirty="0"/>
              <a:t>.</a:t>
            </a:r>
            <a:endParaRPr sz="5400" spc="-57" dirty="0"/>
          </a:p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我虽然行过死荫的幽谷,也不必怕遭害</a:t>
            </a:r>
            <a:endParaRPr sz="5400" spc="-57" dirty="0">
              <a:latin typeface="Produkt Medium"/>
              <a:ea typeface="Produkt Medium"/>
              <a:cs typeface="Produkt Medium"/>
              <a:sym typeface="Produkt Medium"/>
            </a:endParaRPr>
          </a:p>
          <a:p>
            <a:pPr defTabSz="177800">
              <a:lnSpc>
                <a:spcPct val="100000"/>
              </a:lnSpc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spc="-57" dirty="0">
              <a:latin typeface="Produkt Medium"/>
              <a:ea typeface="Produkt Medium"/>
              <a:cs typeface="Produkt Medium"/>
              <a:sym typeface="Produkt Medium"/>
            </a:endParaRPr>
          </a:p>
          <a:p>
            <a:pPr defTabSz="177800">
              <a:lnSpc>
                <a:spcPct val="100000"/>
              </a:lnSpc>
              <a:defRPr sz="73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3600" dirty="0"/>
              <a:t>He refreshes my soul.  He guides me along the right paths for his name’s sake.  Even though I walk through the darkest valley,  I will fear no evil</a:t>
            </a:r>
            <a:r>
              <a:rPr sz="4000" dirty="0"/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因为你与我同在,…"/>
          <p:cNvSpPr txBox="1"/>
          <p:nvPr/>
        </p:nvSpPr>
        <p:spPr>
          <a:xfrm>
            <a:off x="76439" y="-29226"/>
            <a:ext cx="12039125" cy="6916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/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因为你与我同在</a:t>
            </a:r>
            <a:r>
              <a:rPr kumimoji="0" sz="5400" b="0" i="0" u="none" strike="noStrike" kern="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, </a:t>
            </a: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你的杖</a:t>
            </a:r>
            <a:r>
              <a:rPr kumimoji="0" sz="5400" b="0" i="0" u="none" strike="noStrike" kern="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 </a:t>
            </a: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你的竿都安慰我</a:t>
            </a:r>
            <a:r>
              <a:rPr kumimoji="0" sz="5400" b="0" i="0" u="none" strike="noStrike" kern="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. </a:t>
            </a: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因为你与我同在</a:t>
            </a:r>
            <a:endParaRPr kumimoji="0" sz="5400" b="0" i="0" u="none" strike="noStrike" kern="0" cap="none" spc="-1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在我敌人面前,你为我摆设筵席</a:t>
            </a:r>
            <a:endParaRPr kumimoji="0" sz="5400" b="0" i="0" u="none" strike="noStrike" kern="0" cap="none" spc="-1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kumimoji="0" sz="3750" b="0" i="0" u="none" strike="noStrike" kern="0" cap="none" spc="-7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dukt Medium"/>
              <a:sym typeface="Produkt Medium"/>
            </a:endParaRP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kumimoji="0" sz="3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kt Medium"/>
                <a:sym typeface="Produkt Medium"/>
              </a:rPr>
              <a:t>For You are with me; Your rod and Your staff, </a:t>
            </a: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kumimoji="0" sz="3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kt Medium"/>
                <a:sym typeface="Produkt Medium"/>
              </a:rPr>
              <a:t>they comfort me. You prepare a table before me </a:t>
            </a: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kumimoji="0" sz="3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kt Medium"/>
                <a:sym typeface="Produkt Medium"/>
              </a:rPr>
              <a:t>in the presence of my enemies.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你用油膏了我的头,使我的福杯满溢…"/>
          <p:cNvSpPr txBox="1">
            <a:spLocks noGrp="1"/>
          </p:cNvSpPr>
          <p:nvPr>
            <p:ph type="body" idx="1"/>
          </p:nvPr>
        </p:nvSpPr>
        <p:spPr>
          <a:xfrm>
            <a:off x="46456" y="-316411"/>
            <a:ext cx="12099088" cy="673537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177800">
              <a:lnSpc>
                <a:spcPct val="100000"/>
              </a:lnSpc>
              <a:defRPr sz="12000" spc="-2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dirty="0"/>
              <a:t>   </a:t>
            </a:r>
            <a:r>
              <a:rPr sz="5400" spc="-100" dirty="0" err="1">
                <a:latin typeface="Arial Black"/>
                <a:ea typeface="Arial Black"/>
                <a:cs typeface="Arial Black"/>
                <a:sym typeface="Arial Black"/>
              </a:rPr>
              <a:t>你用油膏了我的头,使我的福杯满溢</a:t>
            </a:r>
            <a:r>
              <a:rPr sz="5400" spc="-100" dirty="0"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5400" spc="-57" dirty="0">
              <a:latin typeface="Arial Black"/>
              <a:ea typeface="Arial Black"/>
              <a:cs typeface="Arial Black"/>
              <a:sym typeface="Arial Black"/>
            </a:endParaRPr>
          </a:p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你用油膏</a:t>
            </a:r>
            <a:r>
              <a:rPr sz="5400" dirty="0"/>
              <a:t>(我的头</a:t>
            </a:r>
            <a:r>
              <a:rPr sz="5400" spc="-50" dirty="0"/>
              <a:t>x2</a:t>
            </a:r>
            <a:r>
              <a:rPr sz="5400" dirty="0"/>
              <a:t>), </a:t>
            </a:r>
            <a:r>
              <a:rPr sz="5400" dirty="0" err="1"/>
              <a:t>我</a:t>
            </a:r>
            <a:r>
              <a:rPr sz="5400" dirty="0"/>
              <a:t>(福杯满溢</a:t>
            </a:r>
            <a:r>
              <a:rPr sz="5400" spc="-50" dirty="0"/>
              <a:t>x2</a:t>
            </a:r>
            <a:r>
              <a:rPr sz="5400" dirty="0"/>
              <a:t>) </a:t>
            </a:r>
            <a:endParaRPr sz="5400" spc="-57" dirty="0"/>
          </a:p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我一生一世</a:t>
            </a:r>
            <a:r>
              <a:rPr sz="5400" dirty="0"/>
              <a:t> </a:t>
            </a:r>
            <a:r>
              <a:rPr sz="5400" dirty="0" err="1"/>
              <a:t>必有恩惠慈爱随着我</a:t>
            </a:r>
            <a:r>
              <a:rPr sz="5400" dirty="0"/>
              <a:t>,</a:t>
            </a:r>
            <a:endParaRPr sz="5400" spc="-57" dirty="0"/>
          </a:p>
          <a:p>
            <a:pPr defTabSz="177800">
              <a:lnSpc>
                <a:spcPct val="100000"/>
              </a:lnSpc>
              <a:defRPr sz="11500" spc="-199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>
                <a:solidFill>
                  <a:srgbClr val="FFFFFF"/>
                </a:solidFill>
              </a:rPr>
              <a:t>我要住在耶和华的殿中</a:t>
            </a:r>
            <a:r>
              <a:rPr sz="5400" dirty="0">
                <a:solidFill>
                  <a:srgbClr val="FFFFFF"/>
                </a:solidFill>
              </a:rPr>
              <a:t>.</a:t>
            </a:r>
            <a:r>
              <a:rPr sz="5400" dirty="0"/>
              <a:t> </a:t>
            </a:r>
            <a:endParaRPr sz="5400" spc="-57" dirty="0"/>
          </a:p>
          <a:p>
            <a:pPr defTabSz="177800">
              <a:lnSpc>
                <a:spcPct val="100000"/>
              </a:lnSpc>
              <a:defRPr sz="7000" spc="-7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spc="-57" dirty="0"/>
          </a:p>
          <a:p>
            <a:pPr defTabSz="177800">
              <a:lnSpc>
                <a:spcPct val="100000"/>
              </a:lnSpc>
              <a:defRPr sz="70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3600" dirty="0"/>
              <a:t>You anoint my head with oil;  my cup overflows.</a:t>
            </a:r>
            <a:endParaRPr sz="3600" spc="-35" dirty="0"/>
          </a:p>
          <a:p>
            <a:pPr defTabSz="177800">
              <a:lnSpc>
                <a:spcPct val="100000"/>
              </a:lnSpc>
              <a:defRPr sz="70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3600" dirty="0"/>
              <a:t>Surely your goodness and love will follow me all the days of my life, and I will dwell in the house of the Lord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耶和华是我的牧者, 我必不致缺乏…"/>
          <p:cNvSpPr txBox="1">
            <a:spLocks noGrp="1"/>
          </p:cNvSpPr>
          <p:nvPr>
            <p:ph type="body" idx="1"/>
          </p:nvPr>
        </p:nvSpPr>
        <p:spPr>
          <a:xfrm>
            <a:off x="444631" y="326453"/>
            <a:ext cx="11522699" cy="602931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177800">
              <a:lnSpc>
                <a:spcPct val="100000"/>
              </a:lnSpc>
              <a:defRPr sz="12000" spc="-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耶和华是我的牧者</a:t>
            </a:r>
            <a:r>
              <a:rPr sz="5400" dirty="0"/>
              <a:t>, </a:t>
            </a:r>
            <a:r>
              <a:rPr sz="5400" dirty="0" err="1"/>
              <a:t>我必不致缺乏</a:t>
            </a:r>
            <a:endParaRPr sz="5400" spc="-60" dirty="0"/>
          </a:p>
          <a:p>
            <a:pPr defTabSz="177800">
              <a:lnSpc>
                <a:spcPct val="100000"/>
              </a:lnSpc>
              <a:defRPr sz="12000" spc="-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祂使我躺卧在青草地上</a:t>
            </a:r>
            <a:r>
              <a:rPr sz="5400" dirty="0"/>
              <a:t>,</a:t>
            </a:r>
            <a:endParaRPr sz="5400" spc="-60" dirty="0"/>
          </a:p>
          <a:p>
            <a:pPr defTabSz="177800">
              <a:lnSpc>
                <a:spcPct val="100000"/>
              </a:lnSpc>
              <a:defRPr sz="12000" spc="-2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领我在可安歇的水边</a:t>
            </a:r>
            <a:r>
              <a:rPr sz="5400" dirty="0"/>
              <a:t>.</a:t>
            </a:r>
            <a:endParaRPr sz="5400" spc="-60" dirty="0"/>
          </a:p>
          <a:p>
            <a:pPr defTabSz="177800">
              <a:lnSpc>
                <a:spcPct val="100000"/>
              </a:lnSpc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sz="5400" spc="-60" dirty="0"/>
          </a:p>
          <a:p>
            <a:pPr defTabSz="177800">
              <a:lnSpc>
                <a:spcPct val="100000"/>
              </a:lnSpc>
              <a:defRPr sz="75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4000" dirty="0"/>
              <a:t>The Lord is my shepherd, I lack nothing.</a:t>
            </a:r>
            <a:endParaRPr sz="4000" spc="-38" dirty="0"/>
          </a:p>
          <a:p>
            <a:pPr defTabSz="177800">
              <a:lnSpc>
                <a:spcPct val="100000"/>
              </a:lnSpc>
              <a:defRPr sz="75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4000" dirty="0"/>
              <a:t>    He makes me lie down in green pastures,</a:t>
            </a:r>
            <a:br>
              <a:rPr sz="4000" dirty="0"/>
            </a:br>
            <a:r>
              <a:rPr sz="4000" dirty="0"/>
              <a:t>He leads me beside quiet waters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祂使我的灵魂苏醒,…"/>
          <p:cNvSpPr txBox="1">
            <a:spLocks noGrp="1"/>
          </p:cNvSpPr>
          <p:nvPr>
            <p:ph type="body" idx="1"/>
          </p:nvPr>
        </p:nvSpPr>
        <p:spPr>
          <a:xfrm>
            <a:off x="244829" y="-208452"/>
            <a:ext cx="11865591" cy="635381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祂使我的灵魂苏醒</a:t>
            </a:r>
            <a:r>
              <a:rPr sz="5400" dirty="0"/>
              <a:t>,</a:t>
            </a:r>
            <a:endParaRPr sz="5400" spc="-57" dirty="0"/>
          </a:p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为自己的名引导我走义路</a:t>
            </a:r>
            <a:r>
              <a:rPr sz="5400" dirty="0"/>
              <a:t>.</a:t>
            </a:r>
            <a:endParaRPr sz="5400" spc="-57" dirty="0"/>
          </a:p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我虽然行过死荫的幽谷,也不必怕遭害</a:t>
            </a:r>
            <a:endParaRPr sz="5400" spc="-57" dirty="0"/>
          </a:p>
          <a:p>
            <a:pPr defTabSz="177800">
              <a:lnSpc>
                <a:spcPct val="100000"/>
              </a:lnSpc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sz="4000" spc="-57" dirty="0"/>
          </a:p>
          <a:p>
            <a:pPr defTabSz="177800">
              <a:lnSpc>
                <a:spcPct val="100000"/>
              </a:lnSpc>
              <a:defRPr sz="73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3600" dirty="0"/>
              <a:t>He refreshes my soul.  He guides me along the right paths for his name’s sake.  Even though I walk through the darkest valley,  I will fear no evil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因为你与我同在, 你的杖…"/>
          <p:cNvSpPr txBox="1"/>
          <p:nvPr/>
        </p:nvSpPr>
        <p:spPr>
          <a:xfrm>
            <a:off x="76439" y="292046"/>
            <a:ext cx="12039125" cy="5849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noAutofit/>
          </a:bodyPr>
          <a:lstStyle/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因为你与我同在</a:t>
            </a:r>
            <a:r>
              <a:rPr kumimoji="0" sz="5400" b="0" i="0" u="none" strike="noStrike" kern="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, </a:t>
            </a: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你的杖</a:t>
            </a:r>
            <a:r>
              <a:rPr kumimoji="0" sz="5400" b="0" i="0" u="none" strike="noStrike" kern="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 </a:t>
            </a: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你的竿都安慰我</a:t>
            </a:r>
            <a:r>
              <a:rPr kumimoji="0" sz="5400" b="0" i="0" u="none" strike="noStrike" kern="0" cap="none" spc="-1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. </a:t>
            </a: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因为你与我同在</a:t>
            </a:r>
            <a:endParaRPr kumimoji="0" sz="5400" b="0" i="0" u="none" strike="noStrike" kern="0" cap="none" spc="-1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0" spc="-11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kumimoji="0" sz="5400" b="0" i="0" u="none" strike="noStrike" kern="0" cap="none" spc="-11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cs typeface="Arial Black"/>
                <a:sym typeface="Arial Black"/>
              </a:rPr>
              <a:t>在我敌人面前,你为我摆设筵席</a:t>
            </a:r>
            <a:endParaRPr kumimoji="0" sz="5400" b="0" i="0" u="none" strike="noStrike" kern="0" cap="none" spc="-11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cs typeface="Arial Black"/>
              <a:sym typeface="Arial Black"/>
            </a:endParaRP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kumimoji="0" sz="3600" b="0" i="0" u="none" strike="noStrike" kern="0" cap="none" spc="-7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dukt Medium"/>
              <a:sym typeface="Produkt Medium"/>
            </a:endParaRP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kumimoji="0" sz="3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kt Medium"/>
                <a:sym typeface="Produkt Medium"/>
              </a:rPr>
              <a:t>For You are with me; Your rod and Your staff, </a:t>
            </a: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kumimoji="0" sz="3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kt Medium"/>
                <a:sym typeface="Produkt Medium"/>
              </a:rPr>
              <a:t>they comfort me. You prepare a table before me </a:t>
            </a:r>
          </a:p>
          <a:p>
            <a:pPr marL="0" marR="0" lvl="0" indent="0" algn="ctr" defTabSz="177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500" spc="-75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kumimoji="0" sz="36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kt Medium"/>
                <a:sym typeface="Produkt Medium"/>
              </a:rPr>
              <a:t>in the presence of my enemies.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你用油膏了我的头,使我的福杯满溢…"/>
          <p:cNvSpPr txBox="1">
            <a:spLocks noGrp="1"/>
          </p:cNvSpPr>
          <p:nvPr>
            <p:ph type="body" idx="1"/>
          </p:nvPr>
        </p:nvSpPr>
        <p:spPr>
          <a:xfrm>
            <a:off x="46456" y="-449431"/>
            <a:ext cx="12099088" cy="673537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defTabSz="177800">
              <a:lnSpc>
                <a:spcPct val="100000"/>
              </a:lnSpc>
              <a:defRPr sz="12000" spc="-2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dirty="0"/>
              <a:t> </a:t>
            </a:r>
            <a:r>
              <a:rPr sz="5400" dirty="0"/>
              <a:t>  </a:t>
            </a:r>
            <a:r>
              <a:rPr sz="5400" spc="-100" dirty="0" err="1">
                <a:latin typeface="Arial Black"/>
                <a:ea typeface="Arial Black"/>
                <a:cs typeface="Arial Black"/>
                <a:sym typeface="Arial Black"/>
              </a:rPr>
              <a:t>你用油膏了我的头,使我的福杯满溢</a:t>
            </a:r>
            <a:r>
              <a:rPr sz="5400" spc="-100" dirty="0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5400" spc="-57" dirty="0">
              <a:solidFill>
                <a:srgbClr val="FF26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你用油膏</a:t>
            </a:r>
            <a:r>
              <a:rPr sz="5400" dirty="0"/>
              <a:t>(我的头</a:t>
            </a:r>
            <a:r>
              <a:rPr sz="5400" spc="-50" dirty="0"/>
              <a:t>x2</a:t>
            </a:r>
            <a:r>
              <a:rPr sz="5400" dirty="0"/>
              <a:t>), </a:t>
            </a:r>
            <a:r>
              <a:rPr sz="5400" dirty="0" err="1"/>
              <a:t>我</a:t>
            </a:r>
            <a:r>
              <a:rPr sz="5400" dirty="0"/>
              <a:t>(福杯满溢</a:t>
            </a:r>
            <a:r>
              <a:rPr sz="5400" spc="-50" dirty="0"/>
              <a:t>x2</a:t>
            </a:r>
            <a:r>
              <a:rPr sz="5400" dirty="0"/>
              <a:t>) </a:t>
            </a:r>
            <a:endParaRPr sz="5400" spc="-57" dirty="0"/>
          </a:p>
          <a:p>
            <a:pPr defTabSz="177800">
              <a:lnSpc>
                <a:spcPct val="100000"/>
              </a:lnSpc>
              <a:defRPr sz="11500" spc="-199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/>
              <a:t>我一生一世</a:t>
            </a:r>
            <a:r>
              <a:rPr sz="5400" dirty="0"/>
              <a:t> </a:t>
            </a:r>
            <a:r>
              <a:rPr sz="5400" dirty="0" err="1"/>
              <a:t>必有恩惠慈爱随着我</a:t>
            </a:r>
            <a:r>
              <a:rPr sz="5400" dirty="0"/>
              <a:t>,</a:t>
            </a:r>
            <a:endParaRPr sz="5400" spc="-57" dirty="0"/>
          </a:p>
          <a:p>
            <a:pPr defTabSz="177800">
              <a:lnSpc>
                <a:spcPct val="100000"/>
              </a:lnSpc>
              <a:defRPr sz="11500" spc="-199">
                <a:solidFill>
                  <a:srgbClr val="FF26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5400" dirty="0" err="1">
                <a:solidFill>
                  <a:srgbClr val="FFFFFF"/>
                </a:solidFill>
              </a:rPr>
              <a:t>我要住在耶和华的殿中</a:t>
            </a:r>
            <a:r>
              <a:rPr sz="5400" dirty="0">
                <a:solidFill>
                  <a:srgbClr val="FFFFFF"/>
                </a:solidFill>
              </a:rPr>
              <a:t>. </a:t>
            </a:r>
            <a:endParaRPr sz="5400" spc="-57" dirty="0"/>
          </a:p>
          <a:p>
            <a:pPr defTabSz="177800">
              <a:lnSpc>
                <a:spcPct val="100000"/>
              </a:lnSpc>
              <a:defRPr sz="7000" spc="-7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endParaRPr sz="5400" spc="-57" dirty="0"/>
          </a:p>
          <a:p>
            <a:pPr defTabSz="177800">
              <a:lnSpc>
                <a:spcPct val="100000"/>
              </a:lnSpc>
              <a:defRPr sz="70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3600" dirty="0"/>
              <a:t>You anoint my head with oil;  my cup overflows.</a:t>
            </a:r>
            <a:endParaRPr sz="3600" spc="-35" dirty="0"/>
          </a:p>
          <a:p>
            <a:pPr defTabSz="177800">
              <a:lnSpc>
                <a:spcPct val="100000"/>
              </a:lnSpc>
              <a:defRPr sz="7000" spc="-100">
                <a:solidFill>
                  <a:srgbClr val="FFFFFF"/>
                </a:solidFill>
                <a:latin typeface="Produkt Medium"/>
                <a:ea typeface="Produkt Medium"/>
                <a:cs typeface="Produkt Medium"/>
                <a:sym typeface="Produkt Medium"/>
              </a:defRPr>
            </a:pPr>
            <a:r>
              <a:rPr sz="3600" dirty="0"/>
              <a:t>Surely your goodness and love will follow me all the days of my life, and I will dwell in the house of the Lord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349</Words>
  <Application>Microsoft Macintosh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Graphik</vt:lpstr>
      <vt:lpstr>Graphik Light</vt:lpstr>
      <vt:lpstr>Arial Black</vt:lpstr>
      <vt:lpstr>Produkt Extralight</vt:lpstr>
      <vt:lpstr>Produkt Light</vt:lpstr>
      <vt:lpstr>Produkt Medium</vt:lpstr>
      <vt:lpstr>38_MinimalistLight</vt:lpstr>
      <vt:lpstr>耶和华是我的牧者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Fan, Shenghua</dc:creator>
  <cp:lastModifiedBy>Fan, Shenghua</cp:lastModifiedBy>
  <cp:revision>17</cp:revision>
  <dcterms:created xsi:type="dcterms:W3CDTF">2025-11-29T14:51:24Z</dcterms:created>
  <dcterms:modified xsi:type="dcterms:W3CDTF">2025-11-29T22:00:50Z</dcterms:modified>
</cp:coreProperties>
</file>